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58" r:id="rId7"/>
    <p:sldId id="266" r:id="rId8"/>
    <p:sldId id="263" r:id="rId9"/>
    <p:sldId id="262" r:id="rId10"/>
    <p:sldId id="265" r:id="rId11"/>
    <p:sldId id="264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0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8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4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16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7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264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81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86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3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0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71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8E0CD-3A54-4443-A863-38D2A8CC44B8}" type="datetimeFigureOut">
              <a:rPr lang="en-GB" smtClean="0"/>
              <a:t>07/05/2017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28274-DF0C-4A5D-81D2-2F2DBA2077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4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t6-1.xx.fbcdn.net/v/t34.0-12/18052004_10209665483333647_1187504162_n.png?oh=55ee89dafce42bd4e6c072b079579513&amp;oe=591107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18" y="1828800"/>
            <a:ext cx="71975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34290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Luke Garrigan + Shane Sturgeon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C:\Users\Luke\Documents\GitHub\EmbeddedSystems\2017-05\bir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3637">
            <a:off x="338775" y="1083170"/>
            <a:ext cx="1186207" cy="8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-lht6-1.xx.fbcdn.net/v/t34.0-12/18035049_10209668800736580_477630958_n.png?oh=71d8bc75d7da4f34e0f63746eb9cd66c&amp;oe=59115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6182">
            <a:off x="7086600" y="638174"/>
            <a:ext cx="918481" cy="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scontent-lht6-1.xx.fbcdn.net/v/t34.0-12/18073353_10209668800776581_1445672327_n.png?oh=f63f6017a3a66b41a95a55fd5eb342ee&amp;oe=591154D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5834">
            <a:off x="3966376" y="757384"/>
            <a:ext cx="982647" cy="9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uke\Documents\GitHub\EmbeddedSystems\2017-05\choosecow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800225"/>
            <a:ext cx="6100763" cy="385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Choosing Birds!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Luke\Documents\GitHub\EmbeddedSystems\2017-05\cowbo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188075" cy="39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Try your new wings!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3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Easter Eggs!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C:\Users\Luke\Documents\GitHub\EmbeddedSystems\2017-05\endg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524000"/>
            <a:ext cx="7048500" cy="48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3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uke\Documents\GitHub\EmbeddedSystems\2017-05\startg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79" y="1901371"/>
            <a:ext cx="54990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09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First Game Screen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4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09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Pregame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Luke\Documents\GitHub\EmbeddedSystems\2017-05\pregamevisu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709153"/>
            <a:ext cx="5448300" cy="34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1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Difficulty: 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4099" name="Picture 3" descr="C:\Users\Luke\Documents\GitHub\EmbeddedSystems\2017-05\eas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50" y="571499"/>
            <a:ext cx="1181421" cy="7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uke\Documents\GitHub\EmbeddedSystems\2017-05\easyvisu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90" y="1671637"/>
            <a:ext cx="5984893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9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Difficulty: 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5121" name="Picture 1" descr="C:\Users\Luke\Documents\GitHub\EmbeddedSystems\2017-05\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38618"/>
            <a:ext cx="11430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Luke\Documents\GitHub\EmbeddedSystems\2017-05\h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09" y="1905000"/>
            <a:ext cx="6174582" cy="38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3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Difficulty: 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Luke\Desktop\Absur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576826"/>
            <a:ext cx="1257302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ke\Documents\GitHub\EmbeddedSystems\2017-05\absu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06600"/>
            <a:ext cx="62865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9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game co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39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Luke\Documents\GitHub\EmbeddedSystems\2017-05\bird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3637">
            <a:off x="2243775" y="2800118"/>
            <a:ext cx="1186207" cy="87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Every Bird Wants Coins!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100" y="30501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+3 Points!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8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Main Menu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Luke\Documents\GitHub\EmbeddedSystems\2017-05\mainme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4" y="1752600"/>
            <a:ext cx="6118131" cy="38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uke\Desktop\Subjects\Embedded Systems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Luke\Documents\GitHub\EmbeddedSystems\2017-05\lev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97" y="1805722"/>
            <a:ext cx="6399703" cy="406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334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</a:rPr>
              <a:t>Unlocking Birds!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1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40</Words>
  <Application>Microsoft Office PowerPoint</Application>
  <PresentationFormat>On-screen Show (4:3)</PresentationFormat>
  <Paragraphs>13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Garrigan</dc:creator>
  <cp:lastModifiedBy>Luke Garrigan</cp:lastModifiedBy>
  <cp:revision>9</cp:revision>
  <dcterms:created xsi:type="dcterms:W3CDTF">2017-05-07T14:31:24Z</dcterms:created>
  <dcterms:modified xsi:type="dcterms:W3CDTF">2017-05-07T16:27:14Z</dcterms:modified>
</cp:coreProperties>
</file>